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2" r:id="rId4"/>
    <p:sldId id="258" r:id="rId5"/>
    <p:sldId id="259" r:id="rId6"/>
    <p:sldId id="260"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66"/>
    <p:restoredTop sz="94719"/>
  </p:normalViewPr>
  <p:slideViewPr>
    <p:cSldViewPr snapToGrid="0" snapToObjects="1">
      <p:cViewPr>
        <p:scale>
          <a:sx n="103" d="100"/>
          <a:sy n="103" d="100"/>
        </p:scale>
        <p:origin x="70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6D524FD-E25D-074C-9FBB-01B5ECD7C441}" type="datetimeFigureOut">
              <a:rPr lang="en-US" smtClean="0"/>
              <a:t>9/14/17</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AB5F0BA-2183-254E-A00E-3356B827E55F}"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524FD-E25D-074C-9FBB-01B5ECD7C441}" type="datetimeFigureOut">
              <a:rPr lang="en-US" smtClean="0"/>
              <a:t>9/14/17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524FD-E25D-074C-9FBB-01B5ECD7C441}" type="datetimeFigureOut">
              <a:rPr lang="en-US" smtClean="0"/>
              <a:t>9/14/17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524FD-E25D-074C-9FBB-01B5ECD7C441}" type="datetimeFigureOut">
              <a:rPr lang="en-US" smtClean="0"/>
              <a:t>9/14/17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5F0BA-2183-254E-A00E-3356B827E55F}"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524FD-E25D-074C-9FBB-01B5ECD7C441}" type="datetimeFigureOut">
              <a:rPr lang="en-US" smtClean="0"/>
              <a:t>9/14/17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6D524FD-E25D-074C-9FBB-01B5ECD7C441}" type="datetimeFigureOut">
              <a:rPr lang="en-US" smtClean="0"/>
              <a:t>9/14/17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6D524FD-E25D-074C-9FBB-01B5ECD7C441}" type="datetimeFigureOut">
              <a:rPr lang="en-US" smtClean="0"/>
              <a:t>9/14/17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D524FD-E25D-074C-9FBB-01B5ECD7C441}" type="datetimeFigureOut">
              <a:rPr lang="en-US" smtClean="0"/>
              <a:t>9/14/17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D524FD-E25D-074C-9FBB-01B5ECD7C441}" type="datetimeFigureOut">
              <a:rPr lang="en-US" smtClean="0"/>
              <a:t>9/14/17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D524FD-E25D-074C-9FBB-01B5ECD7C441}" type="datetimeFigureOut">
              <a:rPr lang="en-US" smtClean="0"/>
              <a:t>9/14/17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D524FD-E25D-074C-9FBB-01B5ECD7C441}" type="datetimeFigureOut">
              <a:rPr lang="en-US" smtClean="0"/>
              <a:t>9/14/17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D524FD-E25D-074C-9FBB-01B5ECD7C441}" type="datetimeFigureOut">
              <a:rPr lang="en-US" smtClean="0"/>
              <a:t>9/14/17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D524FD-E25D-074C-9FBB-01B5ECD7C441}" type="datetimeFigureOut">
              <a:rPr lang="en-US" smtClean="0"/>
              <a:t>9/14/17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D524FD-E25D-074C-9FBB-01B5ECD7C441}" type="datetimeFigureOut">
              <a:rPr lang="en-US" smtClean="0"/>
              <a:t>9/14/17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524FD-E25D-074C-9FBB-01B5ECD7C441}" type="datetimeFigureOut">
              <a:rPr lang="en-US" smtClean="0"/>
              <a:t>9/14/17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524FD-E25D-074C-9FBB-01B5ECD7C441}" type="datetimeFigureOut">
              <a:rPr lang="en-US" smtClean="0"/>
              <a:t>9/14/17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524FD-E25D-074C-9FBB-01B5ECD7C441}" type="datetimeFigureOut">
              <a:rPr lang="en-US" smtClean="0"/>
              <a:t>9/14/17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5F0BA-2183-254E-A00E-3356B827E5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6D524FD-E25D-074C-9FBB-01B5ECD7C441}" type="datetimeFigureOut">
              <a:rPr lang="en-US" smtClean="0"/>
              <a:t>9/14/17</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AB5F0BA-2183-254E-A00E-3356B827E55F}" type="slidenum">
              <a:rPr lang="en-US" smtClean="0"/>
              <a:t>‹#›</a:t>
            </a:fld>
            <a:endParaRPr lang="en-US"/>
          </a:p>
        </p:txBody>
      </p:sp>
    </p:spTree>
    <p:extLst>
      <p:ext uri="{BB962C8B-B14F-4D97-AF65-F5344CB8AC3E}">
        <p14:creationId xmlns:p14="http://schemas.microsoft.com/office/powerpoint/2010/main" val="2113958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Powerhouse Field Trip</a:t>
            </a:r>
            <a:endParaRPr lang="en-US" dirty="0"/>
          </a:p>
        </p:txBody>
      </p:sp>
      <p:sp>
        <p:nvSpPr>
          <p:cNvPr id="3" name="Subtitle 2"/>
          <p:cNvSpPr>
            <a:spLocks noGrp="1"/>
          </p:cNvSpPr>
          <p:nvPr>
            <p:ph type="subTitle" idx="1"/>
          </p:nvPr>
        </p:nvSpPr>
        <p:spPr>
          <a:xfrm rot="21420000">
            <a:off x="994967" y="3504897"/>
            <a:ext cx="9755187" cy="1005305"/>
          </a:xfrm>
        </p:spPr>
        <p:txBody>
          <a:bodyPr/>
          <a:lstStyle/>
          <a:p>
            <a:r>
              <a:rPr lang="en-US" dirty="0" smtClean="0"/>
              <a:t>Follow up Lessons</a:t>
            </a:r>
          </a:p>
          <a:p>
            <a:r>
              <a:rPr lang="en-US" sz="1600" dirty="0" smtClean="0"/>
              <a:t>Twin Rivers Unified School District</a:t>
            </a:r>
          </a:p>
          <a:p>
            <a:endParaRPr lang="en-US" dirty="0"/>
          </a:p>
        </p:txBody>
      </p:sp>
    </p:spTree>
    <p:extLst>
      <p:ext uri="{BB962C8B-B14F-4D97-AF65-F5344CB8AC3E}">
        <p14:creationId xmlns:p14="http://schemas.microsoft.com/office/powerpoint/2010/main" val="1479839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Content Placeholder 2"/>
          <p:cNvSpPr>
            <a:spLocks noGrp="1"/>
          </p:cNvSpPr>
          <p:nvPr>
            <p:ph sz="quarter" idx="13"/>
          </p:nvPr>
        </p:nvSpPr>
        <p:spPr/>
        <p:txBody>
          <a:bodyPr/>
          <a:lstStyle/>
          <a:p>
            <a:r>
              <a:rPr lang="en-US" dirty="0" smtClean="0"/>
              <a:t>Read loudly but don’t yell. This is called projection. </a:t>
            </a:r>
          </a:p>
          <a:p>
            <a:r>
              <a:rPr lang="en-US" dirty="0" smtClean="0"/>
              <a:t>Keep </a:t>
            </a:r>
            <a:r>
              <a:rPr lang="en-US" dirty="0" smtClean="0"/>
              <a:t>your eyes on the script so you are ready to read your part as the character would say it. </a:t>
            </a:r>
          </a:p>
          <a:p>
            <a:r>
              <a:rPr lang="en-US" dirty="0" smtClean="0"/>
              <a:t>Practice really does make perfect. </a:t>
            </a:r>
            <a:endParaRPr lang="en-US" dirty="0"/>
          </a:p>
        </p:txBody>
      </p:sp>
      <p:sp>
        <p:nvSpPr>
          <p:cNvPr id="4" name="Content Placeholder 3"/>
          <p:cNvSpPr>
            <a:spLocks noGrp="1"/>
          </p:cNvSpPr>
          <p:nvPr>
            <p:ph sz="quarter" idx="14"/>
          </p:nvPr>
        </p:nvSpPr>
        <p:spPr/>
        <p:txBody>
          <a:bodyPr/>
          <a:lstStyle/>
          <a:p>
            <a:endParaRPr lang="en-US"/>
          </a:p>
        </p:txBody>
      </p:sp>
      <p:pic>
        <p:nvPicPr>
          <p:cNvPr id="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240" y="1491049"/>
            <a:ext cx="5337269" cy="388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759524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and Magnetism</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19052" y="1930400"/>
            <a:ext cx="5528445" cy="3444875"/>
          </a:xfrm>
        </p:spPr>
      </p:pic>
    </p:spTree>
    <p:extLst>
      <p:ext uri="{BB962C8B-B14F-4D97-AF65-F5344CB8AC3E}">
        <p14:creationId xmlns:p14="http://schemas.microsoft.com/office/powerpoint/2010/main" val="587501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ATOMS, THERE ARE ELECTRONS. </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98475" y="2005012"/>
            <a:ext cx="3794502" cy="23637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400" y="1549400"/>
            <a:ext cx="4760548" cy="2613342"/>
          </a:xfrm>
          <a:prstGeom prst="rect">
            <a:avLst/>
          </a:prstGeom>
        </p:spPr>
      </p:pic>
      <p:sp>
        <p:nvSpPr>
          <p:cNvPr id="6" name="TextBox 5"/>
          <p:cNvSpPr txBox="1"/>
          <p:nvPr/>
        </p:nvSpPr>
        <p:spPr>
          <a:xfrm>
            <a:off x="685801" y="4564677"/>
            <a:ext cx="10576806" cy="923330"/>
          </a:xfrm>
          <a:prstGeom prst="rect">
            <a:avLst/>
          </a:prstGeom>
          <a:noFill/>
        </p:spPr>
        <p:txBody>
          <a:bodyPr wrap="none" rtlCol="0">
            <a:spAutoFit/>
          </a:bodyPr>
          <a:lstStyle/>
          <a:p>
            <a:r>
              <a:rPr lang="en-US" dirty="0" smtClean="0"/>
              <a:t>BOTH OF THESE ARE MODELS. THE DRAWING SHOWS THE CENTER OF THE ATOM AND THE ELECTRONS ROTATING AROUND. </a:t>
            </a:r>
          </a:p>
          <a:p>
            <a:r>
              <a:rPr lang="en-US" dirty="0" smtClean="0"/>
              <a:t>THE 3-D MODEL HAS THE ELECTRONS MOVING ABOUT ON WIRES. REAL ELECTRONS ORBIT AROUND THE NUCLEUS. </a:t>
            </a:r>
          </a:p>
          <a:p>
            <a:r>
              <a:rPr lang="en-US" dirty="0" smtClean="0"/>
              <a:t>AN ELECTRON  ON THE OUTER ORBIT OR SHELL CAN JUMP FROM ONE ATOM TO THE OTHER.  SEE THE ARROW.</a:t>
            </a:r>
            <a:endParaRPr lang="en-US" dirty="0"/>
          </a:p>
        </p:txBody>
      </p:sp>
      <p:sp>
        <p:nvSpPr>
          <p:cNvPr id="7" name="Left Arrow 6"/>
          <p:cNvSpPr/>
          <p:nvPr/>
        </p:nvSpPr>
        <p:spPr>
          <a:xfrm rot="19040054">
            <a:off x="1387425" y="2596161"/>
            <a:ext cx="908262" cy="3261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655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electricity come from?</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latin typeface="Arial" charset="0"/>
                <a:ea typeface="Arial" charset="0"/>
                <a:cs typeface="Arial" charset="0"/>
              </a:rPr>
              <a:t>ELECTRICAL CURRENT IS CREATED WHEN ELECTRONS TRAVEL FROM ONE ATOM TO ANOTHER. </a:t>
            </a:r>
          </a:p>
          <a:p>
            <a:r>
              <a:rPr lang="en-US" dirty="0" smtClean="0">
                <a:latin typeface="Arial" charset="0"/>
                <a:ea typeface="Arial" charset="0"/>
                <a:cs typeface="Arial" charset="0"/>
              </a:rPr>
              <a:t>THINK OF A TUBE FULL OF BALLS. IF YOU PUSHED A NEW BALL IN ONE END, ANOTHER BALL WOULD FALL OUT THE OTHER. NOT THE SAME BALL BUT THE FORCE OF THE BALL GOING IN WOULD TRAVEL ALONG THE TUBE AND PUSH OUT THE OTHER. </a:t>
            </a:r>
          </a:p>
          <a:p>
            <a:r>
              <a:rPr lang="en-US" dirty="0" smtClean="0">
                <a:latin typeface="Arial" charset="0"/>
                <a:ea typeface="Arial" charset="0"/>
                <a:cs typeface="Arial" charset="0"/>
              </a:rPr>
              <a:t>SO ELECTRONS JUMP ALONG FROM ATOM TO ATOM. </a:t>
            </a:r>
            <a:endParaRPr lang="en-US" dirty="0">
              <a:latin typeface="Arial" charset="0"/>
              <a:ea typeface="Arial" charset="0"/>
              <a:cs typeface="Arial" charset="0"/>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884242" y="2219104"/>
            <a:ext cx="5610318" cy="1654396"/>
          </a:xfrm>
        </p:spPr>
      </p:pic>
    </p:spTree>
    <p:extLst>
      <p:ext uri="{BB962C8B-B14F-4D97-AF65-F5344CB8AC3E}">
        <p14:creationId xmlns:p14="http://schemas.microsoft.com/office/powerpoint/2010/main" val="6052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CIRCUITS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74006" y="2063750"/>
            <a:ext cx="3311525" cy="3311525"/>
          </a:xfrm>
        </p:spPr>
      </p:pic>
      <p:sp>
        <p:nvSpPr>
          <p:cNvPr id="4" name="Content Placeholder 3"/>
          <p:cNvSpPr>
            <a:spLocks noGrp="1"/>
          </p:cNvSpPr>
          <p:nvPr>
            <p:ph sz="quarter" idx="14"/>
          </p:nvPr>
        </p:nvSpPr>
        <p:spPr/>
        <p:txBody>
          <a:bodyPr/>
          <a:lstStyle/>
          <a:p>
            <a:r>
              <a:rPr lang="en-US" dirty="0" smtClean="0"/>
              <a:t>THIS FLOW OF ELECTRONS IS CALLED ELECTRICITY. TO MAKE THE LIGHT SHINE AN ELECTRICAL CIRCUIT HAS TO BE CREATED. </a:t>
            </a:r>
          </a:p>
          <a:p>
            <a:endParaRPr lang="en-US" dirty="0"/>
          </a:p>
        </p:txBody>
      </p:sp>
    </p:spTree>
    <p:extLst>
      <p:ext uri="{BB962C8B-B14F-4D97-AF65-F5344CB8AC3E}">
        <p14:creationId xmlns:p14="http://schemas.microsoft.com/office/powerpoint/2010/main" val="798081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158982"/>
            <a:ext cx="5087938" cy="3121060"/>
          </a:xfrm>
        </p:spPr>
      </p:pic>
      <p:sp>
        <p:nvSpPr>
          <p:cNvPr id="4" name="Content Placeholder 3"/>
          <p:cNvSpPr>
            <a:spLocks noGrp="1"/>
          </p:cNvSpPr>
          <p:nvPr>
            <p:ph sz="quarter" idx="14"/>
          </p:nvPr>
        </p:nvSpPr>
        <p:spPr/>
        <p:txBody>
          <a:bodyPr/>
          <a:lstStyle/>
          <a:p>
            <a:r>
              <a:rPr lang="en-US" dirty="0" smtClean="0"/>
              <a:t>IN THE MS. FRIZZLE STORY, THEY TALK ABOUT MAKING ELECTRICITY WITH MAGNETS. </a:t>
            </a:r>
          </a:p>
          <a:p>
            <a:r>
              <a:rPr lang="en-US" dirty="0" smtClean="0"/>
              <a:t>WHEN THE MAGNET IS MOVED BACK AND FORTH, THE ELECTRONS IN THE COPPER WIRE BEGIN TO JUMP FROM ONE ATOM TO THE NEXT—CREATING ELECTRICITY. </a:t>
            </a:r>
            <a:r>
              <a:rPr lang="en-US" dirty="0" smtClean="0"/>
              <a:t>If </a:t>
            </a:r>
            <a:r>
              <a:rPr lang="en-US" dirty="0" smtClean="0"/>
              <a:t>THE WIRES ARE CONNECTED TO MAKE A CIRCUIT—THERE IS ELECTRICITY!!</a:t>
            </a:r>
            <a:endParaRPr lang="en-US" dirty="0"/>
          </a:p>
        </p:txBody>
      </p:sp>
    </p:spTree>
    <p:extLst>
      <p:ext uri="{BB962C8B-B14F-4D97-AF65-F5344CB8AC3E}">
        <p14:creationId xmlns:p14="http://schemas.microsoft.com/office/powerpoint/2010/main" val="173902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5959"/>
            <a:ext cx="10396882" cy="1158140"/>
          </a:xfrm>
        </p:spPr>
        <p:txBody>
          <a:bodyPr>
            <a:normAutofit fontScale="90000"/>
          </a:bodyPr>
          <a:lstStyle/>
          <a:p>
            <a:pPr algn="ctr"/>
            <a:r>
              <a:rPr lang="en-US" sz="4000" dirty="0" smtClean="0"/>
              <a:t>ELECTRICITY IS GENERATED AT LARGE POWER PLANTS </a:t>
            </a:r>
            <a:br>
              <a:rPr lang="en-US" sz="4000" dirty="0" smtClean="0"/>
            </a:br>
            <a:r>
              <a:rPr lang="en-US" sz="4000" dirty="0" smtClean="0"/>
              <a:t>THAT USE HUGE ELECTRO-MAGNETS.</a:t>
            </a:r>
            <a:r>
              <a:rPr lang="en-US" dirty="0" smtClean="0"/>
              <a:t> </a:t>
            </a:r>
            <a:endParaRPr lang="en-US" dirty="0"/>
          </a:p>
        </p:txBody>
      </p:sp>
      <p:sp>
        <p:nvSpPr>
          <p:cNvPr id="3" name="Content Placeholder 2"/>
          <p:cNvSpPr>
            <a:spLocks noGrp="1"/>
          </p:cNvSpPr>
          <p:nvPr>
            <p:ph sz="quarter" idx="13"/>
          </p:nvPr>
        </p:nvSpPr>
        <p:spPr>
          <a:xfrm>
            <a:off x="463379" y="1454099"/>
            <a:ext cx="5863280" cy="3311189"/>
          </a:xfrm>
        </p:spPr>
        <p:txBody>
          <a:bodyPr/>
          <a:lstStyle/>
          <a:p>
            <a:r>
              <a:rPr lang="en-US" dirty="0" smtClean="0"/>
              <a:t>Almost all power plants use magnets. Without magnetism, we could not make large amounts of electricity. </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67317" y="1843940"/>
            <a:ext cx="4415366" cy="331152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504" y="2612239"/>
            <a:ext cx="4695568" cy="2543226"/>
          </a:xfrm>
          <a:prstGeom prst="rect">
            <a:avLst/>
          </a:prstGeom>
        </p:spPr>
      </p:pic>
    </p:spTree>
    <p:extLst>
      <p:ext uri="{BB962C8B-B14F-4D97-AF65-F5344CB8AC3E}">
        <p14:creationId xmlns:p14="http://schemas.microsoft.com/office/powerpoint/2010/main" val="61653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Readers Theater</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Readers Theater is reading a story or book like it is a play. </a:t>
            </a:r>
          </a:p>
          <a:p>
            <a:r>
              <a:rPr lang="en-US" dirty="0" smtClean="0"/>
              <a:t>There are actors who read for the characters. Narrators read the narration for a specific character or group of characters. </a:t>
            </a:r>
          </a:p>
          <a:p>
            <a:r>
              <a:rPr lang="en-US" dirty="0" smtClean="0"/>
              <a:t>Readers theater can be performed anywhere.</a:t>
            </a:r>
          </a:p>
          <a:p>
            <a:r>
              <a:rPr lang="en-US" dirty="0" smtClean="0"/>
              <a:t>No props are needed, it is up to actors to paint the picture in the audience’s imagination.</a:t>
            </a:r>
            <a:endParaRPr lang="en-US" dirty="0"/>
          </a:p>
        </p:txBody>
      </p:sp>
      <p:sp>
        <p:nvSpPr>
          <p:cNvPr id="4" name="Content Placeholder 3"/>
          <p:cNvSpPr>
            <a:spLocks noGrp="1"/>
          </p:cNvSpPr>
          <p:nvPr>
            <p:ph sz="quarter" idx="14"/>
          </p:nvPr>
        </p:nvSpPr>
        <p:spPr/>
        <p:txBody>
          <a:bodyPr/>
          <a:lstStyle/>
          <a:p>
            <a:endParaRPr lang="en-US"/>
          </a:p>
        </p:txBody>
      </p:sp>
      <p:pic>
        <p:nvPicPr>
          <p:cNvPr id="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514" y="2452816"/>
            <a:ext cx="52705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3969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performing RT</a:t>
            </a:r>
            <a:endParaRPr lang="en-US" dirty="0"/>
          </a:p>
        </p:txBody>
      </p:sp>
      <p:sp>
        <p:nvSpPr>
          <p:cNvPr id="3" name="Content Placeholder 2"/>
          <p:cNvSpPr>
            <a:spLocks noGrp="1"/>
          </p:cNvSpPr>
          <p:nvPr>
            <p:ph sz="quarter" idx="13"/>
          </p:nvPr>
        </p:nvSpPr>
        <p:spPr/>
        <p:txBody>
          <a:bodyPr/>
          <a:lstStyle/>
          <a:p>
            <a:r>
              <a:rPr lang="en-US" dirty="0" smtClean="0"/>
              <a:t>Read through the script.</a:t>
            </a:r>
          </a:p>
          <a:p>
            <a:r>
              <a:rPr lang="en-US" dirty="0" smtClean="0"/>
              <a:t>Highlight the character you are assigned.</a:t>
            </a:r>
          </a:p>
          <a:p>
            <a:r>
              <a:rPr lang="en-US" dirty="0" smtClean="0"/>
              <a:t>Practice several times with your group.</a:t>
            </a:r>
          </a:p>
          <a:p>
            <a:r>
              <a:rPr lang="en-US" dirty="0" smtClean="0"/>
              <a:t>Think about the character and what is happening. How can you use your voice and your face to communicate emotions and actions? </a:t>
            </a:r>
          </a:p>
        </p:txBody>
      </p:sp>
      <p:sp>
        <p:nvSpPr>
          <p:cNvPr id="4" name="Content Placeholder 3"/>
          <p:cNvSpPr>
            <a:spLocks noGrp="1"/>
          </p:cNvSpPr>
          <p:nvPr>
            <p:ph sz="quarter" idx="14"/>
          </p:nvPr>
        </p:nvSpPr>
        <p:spPr/>
        <p:txBody>
          <a:bodyPr/>
          <a:lstStyle/>
          <a:p>
            <a:endParaRPr lang="en-US"/>
          </a:p>
        </p:txBody>
      </p:sp>
      <p:pic>
        <p:nvPicPr>
          <p:cNvPr id="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790" y="1843940"/>
            <a:ext cx="38989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257900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6174</TotalTime>
  <Words>414</Words>
  <Application>Microsoft Macintosh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Impact</vt:lpstr>
      <vt:lpstr>Arial</vt:lpstr>
      <vt:lpstr>Main Event</vt:lpstr>
      <vt:lpstr>Powerhouse Field Trip</vt:lpstr>
      <vt:lpstr>Electricity and Magnetism</vt:lpstr>
      <vt:lpstr>IN ATOMS, THERE ARE ELECTRONS. </vt:lpstr>
      <vt:lpstr>Where does electricity come from?</vt:lpstr>
      <vt:lpstr>ELECTRICAL CIRCUITS</vt:lpstr>
      <vt:lpstr>ELECTRO-MAGNETS</vt:lpstr>
      <vt:lpstr>ELECTRICITY IS GENERATED AT LARGE POWER PLANTS  THAT USE HUGE ELECTRO-MAGNETS. </vt:lpstr>
      <vt:lpstr>Introduction to Readers Theater</vt:lpstr>
      <vt:lpstr>Steps to performing RT</vt:lpstr>
      <vt:lpstr>Things to remember</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Powerhouse Field Trip</dc:title>
  <dc:creator>Nancy Andrzejczak</dc:creator>
  <cp:lastModifiedBy>Nancy Andrzejczak</cp:lastModifiedBy>
  <cp:revision>12</cp:revision>
  <dcterms:created xsi:type="dcterms:W3CDTF">2017-09-02T19:52:16Z</dcterms:created>
  <dcterms:modified xsi:type="dcterms:W3CDTF">2017-09-14T17:56:55Z</dcterms:modified>
</cp:coreProperties>
</file>